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689FD-286D-4863-BFFA-253AD4C4ECA0}" type="datetimeFigureOut">
              <a:rPr lang="en-GB" smtClean="0"/>
              <a:t>17/09/2016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1A3B8-6C39-4527-A5F2-6324D49AFB7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>
                <a:solidFill>
                  <a:srgbClr val="000000"/>
                </a:solidFill>
              </a:rPr>
              <a:t>What does it sound like when we are </a:t>
            </a:r>
            <a:r>
              <a:rPr lang="en-US" sz="4000" dirty="0" err="1" smtClean="0">
                <a:solidFill>
                  <a:srgbClr val="000000"/>
                </a:solidFill>
              </a:rPr>
              <a:t>modelling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making </a:t>
            </a:r>
            <a:r>
              <a:rPr lang="en-US" sz="4000" b="1" dirty="0">
                <a:solidFill>
                  <a:srgbClr val="FF0000"/>
                </a:solidFill>
              </a:rPr>
              <a:t>connections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to a child?</a:t>
            </a:r>
          </a:p>
          <a:p>
            <a:endParaRPr lang="en-US" sz="4000" dirty="0"/>
          </a:p>
          <a:p>
            <a:r>
              <a:rPr lang="en-US" sz="4000" dirty="0" smtClean="0"/>
              <a:t>“This part of the story reminds me of….”</a:t>
            </a:r>
          </a:p>
          <a:p>
            <a:endParaRPr lang="en-US" sz="4000" dirty="0" smtClean="0"/>
          </a:p>
          <a:p>
            <a:r>
              <a:rPr lang="en-US" sz="4000" dirty="0" smtClean="0"/>
              <a:t>“This makes me think of…”</a:t>
            </a:r>
          </a:p>
          <a:p>
            <a:endParaRPr lang="en-US" sz="4000" dirty="0" smtClean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427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/>
              <a:t>What does it sound like when we are </a:t>
            </a:r>
            <a:r>
              <a:rPr lang="en-US" sz="4000" dirty="0" err="1" smtClean="0"/>
              <a:t>modelling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visualising</a:t>
            </a:r>
            <a:r>
              <a:rPr lang="en-US" sz="4000" dirty="0" smtClean="0"/>
              <a:t> to a child?</a:t>
            </a:r>
          </a:p>
          <a:p>
            <a:endParaRPr lang="en-US" sz="4000" dirty="0"/>
          </a:p>
          <a:p>
            <a:r>
              <a:rPr lang="en-US" sz="4000" dirty="0" smtClean="0"/>
              <a:t>“When I close my eyes, I can see...”</a:t>
            </a:r>
          </a:p>
          <a:p>
            <a:endParaRPr lang="en-US" sz="4000" dirty="0" smtClean="0"/>
          </a:p>
          <a:p>
            <a:r>
              <a:rPr lang="en-US" sz="4000" dirty="0" smtClean="0"/>
              <a:t>“The picture in my mind is changing because…”</a:t>
            </a:r>
          </a:p>
          <a:p>
            <a:endParaRPr lang="en-US" sz="4000" dirty="0" smtClean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238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/>
              <a:t>What does it sound like when we are </a:t>
            </a:r>
            <a:r>
              <a:rPr lang="en-US" sz="4000" dirty="0" err="1" smtClean="0"/>
              <a:t>modelling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questioning / self- monitoring </a:t>
            </a:r>
            <a:r>
              <a:rPr lang="en-US" sz="4000" dirty="0" smtClean="0"/>
              <a:t>to a child?</a:t>
            </a:r>
          </a:p>
          <a:p>
            <a:endParaRPr lang="en-US" sz="4000" dirty="0"/>
          </a:p>
          <a:p>
            <a:r>
              <a:rPr lang="en-US" sz="4000" dirty="0" smtClean="0"/>
              <a:t>“I wonder why...”</a:t>
            </a:r>
          </a:p>
          <a:p>
            <a:r>
              <a:rPr lang="en-US" sz="4000" dirty="0" smtClean="0"/>
              <a:t>“What would happen if…”</a:t>
            </a:r>
          </a:p>
          <a:p>
            <a:r>
              <a:rPr lang="en-US" sz="4000" dirty="0" smtClean="0"/>
              <a:t>“Why didn’t that make sense to me?”</a:t>
            </a:r>
          </a:p>
          <a:p>
            <a:r>
              <a:rPr lang="en-US" sz="4000" dirty="0" smtClean="0"/>
              <a:t>“What might that word mean?”</a:t>
            </a:r>
          </a:p>
          <a:p>
            <a:endParaRPr lang="en-US" sz="4000" dirty="0" smtClean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65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926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/>
              <a:t>What does it sound like when we are </a:t>
            </a:r>
            <a:r>
              <a:rPr lang="en-US" sz="4000" dirty="0" err="1" smtClean="0"/>
              <a:t>modelling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determining importance </a:t>
            </a:r>
            <a:r>
              <a:rPr lang="en-US" sz="4000" dirty="0" smtClean="0"/>
              <a:t>to a child?</a:t>
            </a:r>
          </a:p>
          <a:p>
            <a:endParaRPr lang="en-US" sz="4000" dirty="0"/>
          </a:p>
          <a:p>
            <a:r>
              <a:rPr lang="en-US" sz="4000" dirty="0" smtClean="0"/>
              <a:t>“I think the key idea is...”</a:t>
            </a:r>
          </a:p>
          <a:p>
            <a:r>
              <a:rPr lang="en-US" sz="4000" dirty="0" smtClean="0"/>
              <a:t>“I’m going to pay special attention to this point because…”</a:t>
            </a:r>
          </a:p>
          <a:p>
            <a:r>
              <a:rPr lang="en-US" sz="4000" dirty="0" smtClean="0"/>
              <a:t>“I’m going to look through the table of contents and pictures first to help me get a feel for the text”</a:t>
            </a:r>
          </a:p>
          <a:p>
            <a:endParaRPr lang="en-US" sz="4000" dirty="0" smtClean="0"/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8688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/>
              <a:t>What does it sound like when we are </a:t>
            </a:r>
            <a:r>
              <a:rPr lang="en-US" sz="4000" dirty="0" err="1" smtClean="0"/>
              <a:t>modelling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inferring</a:t>
            </a:r>
            <a:r>
              <a:rPr lang="en-US" sz="4000" dirty="0" smtClean="0"/>
              <a:t> to a child?</a:t>
            </a:r>
          </a:p>
          <a:p>
            <a:endParaRPr lang="en-US" sz="4000" dirty="0"/>
          </a:p>
          <a:p>
            <a:r>
              <a:rPr lang="en-US" sz="4000" dirty="0" smtClean="0"/>
              <a:t>“When I read____, I think____, because____”</a:t>
            </a:r>
          </a:p>
          <a:p>
            <a:r>
              <a:rPr lang="en-US" sz="4000" dirty="0" smtClean="0"/>
              <a:t>“As I read, I’m going to note down things I think are important…”</a:t>
            </a:r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5698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8648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/>
          </a:p>
          <a:p>
            <a:r>
              <a:rPr lang="en-US" sz="4000" dirty="0" smtClean="0"/>
              <a:t>What does it sound like when we are </a:t>
            </a:r>
            <a:r>
              <a:rPr lang="en-US" sz="4000" dirty="0" err="1" smtClean="0"/>
              <a:t>modelling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synthesising</a:t>
            </a:r>
            <a:r>
              <a:rPr lang="en-US" sz="4000" b="1" dirty="0" smtClean="0">
                <a:solidFill>
                  <a:srgbClr val="FF0000"/>
                </a:solidFill>
              </a:rPr>
              <a:t> and </a:t>
            </a:r>
            <a:r>
              <a:rPr lang="en-US" sz="4000" b="1" dirty="0" err="1" smtClean="0">
                <a:solidFill>
                  <a:srgbClr val="FF0000"/>
                </a:solidFill>
              </a:rPr>
              <a:t>summarising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to a child?</a:t>
            </a:r>
          </a:p>
          <a:p>
            <a:endParaRPr lang="en-US" sz="4000" dirty="0"/>
          </a:p>
          <a:p>
            <a:r>
              <a:rPr lang="en-US" sz="4000" dirty="0" smtClean="0"/>
              <a:t>“These are the facts____, and this is what I am thinking____”</a:t>
            </a:r>
          </a:p>
          <a:p>
            <a:r>
              <a:rPr lang="en-US" sz="4000" dirty="0" smtClean="0"/>
              <a:t>“I think the author is trying to____”</a:t>
            </a:r>
          </a:p>
          <a:p>
            <a:r>
              <a:rPr lang="en-US" sz="4000" dirty="0" smtClean="0"/>
              <a:t>“Reading this passage has / hasn’t changed my mind about____, because____.”</a:t>
            </a:r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85424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886" y="-570394"/>
            <a:ext cx="80228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endParaRPr lang="en-US" sz="4000" dirty="0" smtClean="0"/>
          </a:p>
          <a:p>
            <a:r>
              <a:rPr lang="en-US" sz="4000" dirty="0"/>
              <a:t>What does it sound like when we are </a:t>
            </a:r>
            <a:r>
              <a:rPr lang="en-US" sz="4000" dirty="0" err="1"/>
              <a:t>modelling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synthesising</a:t>
            </a:r>
            <a:r>
              <a:rPr lang="en-US" sz="4000" b="1" dirty="0">
                <a:solidFill>
                  <a:srgbClr val="FF0000"/>
                </a:solidFill>
              </a:rPr>
              <a:t> and </a:t>
            </a:r>
            <a:r>
              <a:rPr lang="en-US" sz="4000" b="1" dirty="0" err="1">
                <a:solidFill>
                  <a:srgbClr val="FF0000"/>
                </a:solidFill>
              </a:rPr>
              <a:t>summarising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to a child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r>
              <a:rPr lang="en-US" sz="4000" dirty="0" smtClean="0"/>
              <a:t>“As I read, I’m going to note down things I think are important, paragraph by paragraph.”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363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lfoster</dc:creator>
  <cp:lastModifiedBy>lfoster</cp:lastModifiedBy>
  <cp:revision>5</cp:revision>
  <dcterms:created xsi:type="dcterms:W3CDTF">2016-09-17T13:19:08Z</dcterms:created>
  <dcterms:modified xsi:type="dcterms:W3CDTF">2016-09-17T14:04:36Z</dcterms:modified>
</cp:coreProperties>
</file>